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202E8-7D0B-4BFE-A720-D7D6611E357F}" type="datetimeFigureOut">
              <a:rPr lang="pl-PL" smtClean="0"/>
              <a:t>2013-07-12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B4C8-0AA8-4215-9E75-86C7475C60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246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202E8-7D0B-4BFE-A720-D7D6611E357F}" type="datetimeFigureOut">
              <a:rPr lang="pl-PL" smtClean="0"/>
              <a:t>2013-07-12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B4C8-0AA8-4215-9E75-86C7475C60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40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202E8-7D0B-4BFE-A720-D7D6611E357F}" type="datetimeFigureOut">
              <a:rPr lang="pl-PL" smtClean="0"/>
              <a:t>2013-07-12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B4C8-0AA8-4215-9E75-86C7475C60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724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202E8-7D0B-4BFE-A720-D7D6611E357F}" type="datetimeFigureOut">
              <a:rPr lang="pl-PL" smtClean="0"/>
              <a:t>2013-07-12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B4C8-0AA8-4215-9E75-86C7475C60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973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202E8-7D0B-4BFE-A720-D7D6611E357F}" type="datetimeFigureOut">
              <a:rPr lang="pl-PL" smtClean="0"/>
              <a:t>2013-07-12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B4C8-0AA8-4215-9E75-86C7475C60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3164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202E8-7D0B-4BFE-A720-D7D6611E357F}" type="datetimeFigureOut">
              <a:rPr lang="pl-PL" smtClean="0"/>
              <a:t>2013-07-12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B4C8-0AA8-4215-9E75-86C7475C60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0655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202E8-7D0B-4BFE-A720-D7D6611E357F}" type="datetimeFigureOut">
              <a:rPr lang="pl-PL" smtClean="0"/>
              <a:t>2013-07-12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B4C8-0AA8-4215-9E75-86C7475C60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230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202E8-7D0B-4BFE-A720-D7D6611E357F}" type="datetimeFigureOut">
              <a:rPr lang="pl-PL" smtClean="0"/>
              <a:t>2013-07-12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B4C8-0AA8-4215-9E75-86C7475C60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7330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202E8-7D0B-4BFE-A720-D7D6611E357F}" type="datetimeFigureOut">
              <a:rPr lang="pl-PL" smtClean="0"/>
              <a:t>2013-07-12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B4C8-0AA8-4215-9E75-86C7475C60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7296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202E8-7D0B-4BFE-A720-D7D6611E357F}" type="datetimeFigureOut">
              <a:rPr lang="pl-PL" smtClean="0"/>
              <a:t>2013-07-12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B4C8-0AA8-4215-9E75-86C7475C60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108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202E8-7D0B-4BFE-A720-D7D6611E357F}" type="datetimeFigureOut">
              <a:rPr lang="pl-PL" smtClean="0"/>
              <a:t>2013-07-12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B4C8-0AA8-4215-9E75-86C7475C60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6105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202E8-7D0B-4BFE-A720-D7D6611E357F}" type="datetimeFigureOut">
              <a:rPr lang="pl-PL" smtClean="0"/>
              <a:t>2013-07-12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B4C8-0AA8-4215-9E75-86C7475C60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981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731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217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993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895158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Pokaz na ekranie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5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MB</dc:creator>
  <cp:lastModifiedBy>MB</cp:lastModifiedBy>
  <cp:revision>4</cp:revision>
  <dcterms:created xsi:type="dcterms:W3CDTF">2013-07-11T11:41:42Z</dcterms:created>
  <dcterms:modified xsi:type="dcterms:W3CDTF">2013-07-12T06:53:32Z</dcterms:modified>
</cp:coreProperties>
</file>